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691" y="7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39EF8-6B82-4E03-B17C-59AC9B5D26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EADA06-42A9-46B9-B890-BCCCD17150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5CC2FF-155D-40F5-B662-9EED5537AE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08639-1E61-46C8-94E1-CB6B9DE1F9F2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4BDC3B-112B-4C51-A901-EF9D8E2B12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B3096A-7066-4B88-BDC8-E2104A602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E8F89-0248-4859-B750-F53553F1B2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668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F6156-D1EE-44A8-91E6-A2F02940F4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3D7941-244D-4825-BA41-069D7B0167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4B16D3-DAAF-47FD-9756-3E0557B34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08639-1E61-46C8-94E1-CB6B9DE1F9F2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7F7D43-FFC6-4B67-8143-0A217378F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CB69A6-C133-4F70-A5A7-F9D5ADCD6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E8F89-0248-4859-B750-F53553F1B2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251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24713AD-B388-44AB-9872-8C85DBA574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731FE2-7D5D-4E0B-AD6C-34755D5D4C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AB72A1-2CD9-4741-A4E7-3F57347D2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08639-1E61-46C8-94E1-CB6B9DE1F9F2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D928BF-E303-4358-B736-0F89AEAF9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86171A-C9F1-4BD6-B79C-CE69929B6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E8F89-0248-4859-B750-F53553F1B2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63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0065AC-D1A5-4EB4-B281-FECC873514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F3938F-FE4E-4C61-AA4F-C958D72E5E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3414AB-0591-4908-91DE-C0E87F710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08639-1E61-46C8-94E1-CB6B9DE1F9F2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A0F13B-6AD0-46F3-AE51-19CEEC2731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04E9C9-37A1-4FD3-A947-8A85E60F38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E8F89-0248-4859-B750-F53553F1B2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909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388FDD-DAB6-4CE2-85DA-A34F50EFA0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C2E7E4-DBCC-4031-9511-DE0023F3CD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A30A46-29CA-4832-ACCC-2F83ED39B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08639-1E61-46C8-94E1-CB6B9DE1F9F2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DA3301-B617-4AD1-89B2-8F708EB74A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542F01-C4BF-4413-A87E-CDA656554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E8F89-0248-4859-B750-F53553F1B2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124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53F991-3D5A-43B4-BF5C-43CA395E9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7FACB4-B0A7-4D12-BD22-AD5097FC3A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56DD22-7161-4092-9478-FF0D26AD41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56FCB8-3E0F-4D39-94CF-40188CD4A1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08639-1E61-46C8-94E1-CB6B9DE1F9F2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CC98F9-FE5B-41B9-BD4F-B7D70ED1A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EEDA6B-3A37-4A9A-8C6E-90B856F58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E8F89-0248-4859-B750-F53553F1B2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420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8C306-3F03-4B84-B9BF-7651B1D59B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BFDC49-7472-4895-B3D4-8A0DE844EA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B4DDBE-6447-4064-97B6-543B3E1796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FA68E2E-225A-4695-BF1D-F944CD3AB1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D114FE-E033-4E95-B486-6A2962B9A88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EEDDAA-0040-471A-AF15-15D093419D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08639-1E61-46C8-94E1-CB6B9DE1F9F2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4B1008-654A-4D36-BD93-9DD60E61C4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BD3CCE-DA9D-4247-A8CB-1831365DED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E8F89-0248-4859-B750-F53553F1B2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130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F1C982-B6F9-4C68-9B1E-71DBDF4A03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3800AD0-7A28-47C1-AFC4-573CC9291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08639-1E61-46C8-94E1-CB6B9DE1F9F2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8D025A-4F55-4717-A645-91A4B68594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818343-3F22-48E4-981D-F8448D2CC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E8F89-0248-4859-B750-F53553F1B2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954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C22E3A0-F903-4B99-B22F-F327AA417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08639-1E61-46C8-94E1-CB6B9DE1F9F2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43E6C6-A8A9-4DE0-83C1-2D5524F4B0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B1CF64-6A7A-41DB-BA30-D1F415801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E8F89-0248-4859-B750-F53553F1B2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285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4EB79-BCAE-498B-99C4-F31ECA75D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87662E-0B97-406F-A142-009C17AD0E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1B040C-FA05-493B-9157-07592D6D5D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E394D4-2771-4AA6-81DC-6156685A72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08639-1E61-46C8-94E1-CB6B9DE1F9F2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E4C92E-0029-46B7-A97D-9B79B54083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684EEA-C349-4346-9714-ABE5D34B7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E8F89-0248-4859-B750-F53553F1B2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6998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B2D54-50DF-41EC-B8A4-96FB33FD07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17BB6EB-A2EE-445A-9282-4892293F74D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611667-2F1D-4A2E-8658-DA7383B40D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7BA6BD-353A-4AA3-A5E5-7883AECA84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08639-1E61-46C8-94E1-CB6B9DE1F9F2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2D3F32-1912-48A6-B72B-89BF139CE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0FF15E-B7B2-41BB-B60E-AD8A46A97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E8F89-0248-4859-B750-F53553F1B2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884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3DE8C17-984A-4730-AFFB-98F88B1EE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53C4C-1E19-41FB-9A0D-16E443107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BFEDB4-EF4C-4C1C-A8B4-D3588C98F0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108639-1E61-46C8-94E1-CB6B9DE1F9F2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AAE69E-1F66-4369-982E-8FB5A38624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CBE6CD-2CF4-4D07-AED5-53792B9840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8E8F89-0248-4859-B750-F53553F1B2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136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4F19F7-F477-41C3-ACAE-D250687E0F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1800" b="1" dirty="0">
                <a:effectLst/>
                <a:latin typeface="Arial" panose="020B0604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Study </a:t>
            </a:r>
            <a:r>
              <a:rPr lang="en-US" sz="1800" b="1" dirty="0">
                <a:latin typeface="Arial" panose="020B0604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to enable</a:t>
            </a:r>
            <a:r>
              <a:rPr lang="en-US" sz="1800" b="1" dirty="0">
                <a:effectLst/>
                <a:latin typeface="Arial" panose="020B0604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URSP rules to securely identify applications 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34AB97-2629-46D7-B681-3C60ECEBD7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Lenovo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AF7BCD1-E6BA-4CAB-8550-B41E583E01E9}"/>
              </a:ext>
            </a:extLst>
          </p:cNvPr>
          <p:cNvSpPr txBox="1"/>
          <p:nvPr/>
        </p:nvSpPr>
        <p:spPr>
          <a:xfrm>
            <a:off x="2855214" y="107606"/>
            <a:ext cx="6094476" cy="7540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3GPP TSG-SA3 Meeting #107-e</a:t>
            </a:r>
            <a:r>
              <a:rPr lang="en-GB" sz="1800" b="1" i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000" b="1" i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S3-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221070</a:t>
            </a:r>
          </a:p>
          <a:p>
            <a:r>
              <a:rPr lang="en-GB" sz="1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e-meeting, 16 - 20 May 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1031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58E430-840D-4C69-AA3E-2EEBD59067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Problem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70260A-C1B0-4853-AFBD-7256F26322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52473"/>
            <a:ext cx="10515600" cy="4740402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en-US" sz="2000" dirty="0"/>
              <a:t>Operators can use the URSP rules to configure UEs to steer the traffic of specific applications based on the policy of operators.</a:t>
            </a:r>
          </a:p>
          <a:p>
            <a:pPr>
              <a:lnSpc>
                <a:spcPct val="110000"/>
              </a:lnSpc>
            </a:pPr>
            <a:r>
              <a:rPr lang="en-US" sz="2000" dirty="0"/>
              <a:t>For example, consider the following scenario:</a:t>
            </a:r>
          </a:p>
          <a:p>
            <a:pPr marL="685800" lvl="2">
              <a:lnSpc>
                <a:spcPct val="110000"/>
              </a:lnSpc>
              <a:spcBef>
                <a:spcPts val="0"/>
              </a:spcBef>
            </a:pPr>
            <a:r>
              <a:rPr lang="en-US" sz="1800" dirty="0"/>
              <a:t>An operator has created an application which enables access to operator-hosted streaming services via a certain network slice X.</a:t>
            </a:r>
          </a:p>
          <a:p>
            <a:pPr marL="685800" lvl="2">
              <a:lnSpc>
                <a:spcPct val="110000"/>
              </a:lnSpc>
              <a:spcBef>
                <a:spcPts val="0"/>
              </a:spcBef>
            </a:pPr>
            <a:r>
              <a:rPr lang="en-US" sz="1800" dirty="0"/>
              <a:t>The identity of this application is “</a:t>
            </a:r>
            <a:r>
              <a:rPr lang="en-US" sz="1800" dirty="0" err="1"/>
              <a:t>com.operator.streaming</a:t>
            </a:r>
            <a:r>
              <a:rPr lang="en-US" sz="1800" dirty="0"/>
              <a:t>-app”</a:t>
            </a:r>
          </a:p>
          <a:p>
            <a:pPr marL="685800" lvl="2">
              <a:lnSpc>
                <a:spcPct val="110000"/>
              </a:lnSpc>
              <a:spcBef>
                <a:spcPts val="0"/>
              </a:spcBef>
            </a:pPr>
            <a:r>
              <a:rPr lang="en-US" sz="1800" dirty="0"/>
              <a:t>The operator configures UEs (with URSP rules) to send the traffic of application with identity “</a:t>
            </a:r>
            <a:r>
              <a:rPr lang="en-US" sz="1800" dirty="0" err="1"/>
              <a:t>com.operator.streaming</a:t>
            </a:r>
            <a:r>
              <a:rPr lang="en-US" sz="1800" dirty="0"/>
              <a:t>-app” over the network slice X.</a:t>
            </a:r>
          </a:p>
          <a:p>
            <a:pPr>
              <a:lnSpc>
                <a:spcPct val="110000"/>
              </a:lnSpc>
            </a:pPr>
            <a:r>
              <a:rPr lang="en-US" sz="2000" dirty="0"/>
              <a:t>However, the application identity is not a secure identifier and can be misused: </a:t>
            </a:r>
          </a:p>
          <a:p>
            <a:pPr lvl="1">
              <a:lnSpc>
                <a:spcPct val="110000"/>
              </a:lnSpc>
            </a:pPr>
            <a:r>
              <a:rPr lang="en-US" sz="1800" dirty="0"/>
              <a:t>The user may download another application (not the application created by the operator), which presents the same application identity “</a:t>
            </a:r>
            <a:r>
              <a:rPr lang="en-US" sz="1800" dirty="0" err="1"/>
              <a:t>com.operator.streaming</a:t>
            </a:r>
            <a:r>
              <a:rPr lang="en-US" sz="1800" dirty="0"/>
              <a:t>-app”. </a:t>
            </a:r>
          </a:p>
          <a:p>
            <a:pPr lvl="1">
              <a:lnSpc>
                <a:spcPct val="110000"/>
              </a:lnSpc>
            </a:pPr>
            <a:r>
              <a:rPr lang="en-US" sz="1800" dirty="0"/>
              <a:t>This is possible because the application identity is defined during the application development and can be any string chosen by the developer. </a:t>
            </a:r>
          </a:p>
        </p:txBody>
      </p:sp>
    </p:spTree>
    <p:extLst>
      <p:ext uri="{BB962C8B-B14F-4D97-AF65-F5344CB8AC3E}">
        <p14:creationId xmlns:p14="http://schemas.microsoft.com/office/powerpoint/2010/main" val="7563659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58E430-840D-4C69-AA3E-2EEBD59067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Problem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70260A-C1B0-4853-AFBD-7256F26322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52473"/>
            <a:ext cx="10515600" cy="4740402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en-US" sz="2000" dirty="0"/>
              <a:t>Official app-stores typically check the identity of applications and make sure that the same identity cannot be present in more than one application. </a:t>
            </a:r>
          </a:p>
          <a:p>
            <a:pPr marL="457200" lvl="1" indent="0">
              <a:lnSpc>
                <a:spcPct val="110000"/>
              </a:lnSpc>
              <a:buNone/>
            </a:pPr>
            <a:r>
              <a:rPr lang="en-US" sz="2000" dirty="0">
                <a:sym typeface="Wingdings" panose="05000000000000000000" pitchFamily="2" charset="2"/>
              </a:rPr>
              <a:t> </a:t>
            </a:r>
            <a:r>
              <a:rPr lang="en-US" sz="2000" dirty="0"/>
              <a:t>However, applications in a UE can be sideloaded (e.g., transferred directly via USB or Bluetooth), or can be downloaded from several app-stores. </a:t>
            </a:r>
          </a:p>
          <a:p>
            <a:pPr>
              <a:lnSpc>
                <a:spcPct val="110000"/>
              </a:lnSpc>
            </a:pPr>
            <a:r>
              <a:rPr lang="en-US" sz="2000" dirty="0"/>
              <a:t>Therefore, it is possible for a UE to have an application with identity “</a:t>
            </a:r>
            <a:r>
              <a:rPr lang="en-US" sz="2000" dirty="0" err="1"/>
              <a:t>com.operator.streaming</a:t>
            </a:r>
            <a:r>
              <a:rPr lang="en-US" sz="2000" dirty="0"/>
              <a:t>-app”, which is different from the application created by the operator. </a:t>
            </a:r>
          </a:p>
          <a:p>
            <a:pPr marL="457200" lvl="1" indent="0">
              <a:lnSpc>
                <a:spcPct val="110000"/>
              </a:lnSpc>
              <a:buNone/>
            </a:pPr>
            <a:r>
              <a:rPr lang="en-US" sz="2000" dirty="0">
                <a:sym typeface="Wingdings" panose="05000000000000000000" pitchFamily="2" charset="2"/>
              </a:rPr>
              <a:t> </a:t>
            </a:r>
            <a:r>
              <a:rPr lang="en-US" sz="2000" dirty="0"/>
              <a:t>In this case, the UE would send the traffic of this application over the network slice X (based on the URSP rules), although this is not intention of the operator. So, the URSP rules are misused.</a:t>
            </a:r>
          </a:p>
          <a:p>
            <a:pPr>
              <a:lnSpc>
                <a:spcPct val="110000"/>
              </a:lnSpc>
            </a:pPr>
            <a:r>
              <a:rPr lang="en-US" sz="2000" dirty="0"/>
              <a:t>To address the above issue, a solution is needed which would enable a URSP rule to securely identify the application for which the URSP rule should be applied. </a:t>
            </a:r>
          </a:p>
        </p:txBody>
      </p:sp>
    </p:spTree>
    <p:extLst>
      <p:ext uri="{BB962C8B-B14F-4D97-AF65-F5344CB8AC3E}">
        <p14:creationId xmlns:p14="http://schemas.microsoft.com/office/powerpoint/2010/main" val="25620384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F841B-24AE-415F-8943-262BAA62D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Objective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95C29-B941-48EC-A7FD-FD48B3014E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Updated SID proposal now with single objective:</a:t>
            </a:r>
          </a:p>
          <a:p>
            <a:endParaRPr lang="en-GB" dirty="0"/>
          </a:p>
          <a:p>
            <a:r>
              <a:rPr lang="en-GB" dirty="0"/>
              <a:t>Identify enhancements that enable a URSP rule to securely identify the application for which the URSP rule should be applied.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47625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376</Words>
  <Application>Microsoft Office PowerPoint</Application>
  <PresentationFormat>Widescreen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Study to enable URSP rules to securely identify applications </vt:lpstr>
      <vt:lpstr>Problem</vt:lpstr>
      <vt:lpstr>Problem</vt:lpstr>
      <vt:lpstr>Objective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Study on applying URSP rules for Operator trusted Applications </dc:title>
  <dc:creator>Andreas</dc:creator>
  <cp:lastModifiedBy>Lenovo</cp:lastModifiedBy>
  <cp:revision>19</cp:revision>
  <dcterms:created xsi:type="dcterms:W3CDTF">2022-04-22T08:52:42Z</dcterms:created>
  <dcterms:modified xsi:type="dcterms:W3CDTF">2022-05-09T11:19:35Z</dcterms:modified>
</cp:coreProperties>
</file>